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8" r:id="rId4"/>
    <p:sldId id="257" r:id="rId5"/>
    <p:sldId id="260" r:id="rId6"/>
    <p:sldId id="261" r:id="rId7"/>
    <p:sldId id="262" r:id="rId8"/>
    <p:sldId id="265" r:id="rId9"/>
    <p:sldId id="264" r:id="rId10"/>
    <p:sldId id="266" r:id="rId11"/>
    <p:sldId id="267" r:id="rId12"/>
    <p:sldId id="268" r:id="rId13"/>
    <p:sldId id="269" r:id="rId14"/>
    <p:sldId id="270" r:id="rId15"/>
    <p:sldId id="271" r:id="rId16"/>
    <p:sldId id="275" r:id="rId17"/>
    <p:sldId id="277" r:id="rId18"/>
    <p:sldId id="276" r:id="rId19"/>
    <p:sldId id="272" r:id="rId20"/>
    <p:sldId id="273" r:id="rId21"/>
    <p:sldId id="274" r:id="rId22"/>
    <p:sldId id="280" r:id="rId23"/>
    <p:sldId id="263" r:id="rId24"/>
    <p:sldId id="278" r:id="rId25"/>
    <p:sldId id="27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76000" autoAdjust="0"/>
  </p:normalViewPr>
  <p:slideViewPr>
    <p:cSldViewPr>
      <p:cViewPr varScale="1">
        <p:scale>
          <a:sx n="88" d="100"/>
          <a:sy n="88" d="100"/>
        </p:scale>
        <p:origin x="-1188" y="-102"/>
      </p:cViewPr>
      <p:guideLst>
        <p:guide orient="horz" pos="2160"/>
        <p:guide pos="2880"/>
      </p:guideLst>
    </p:cSldViewPr>
  </p:slideViewPr>
  <p:outlineViewPr>
    <p:cViewPr>
      <p:scale>
        <a:sx n="33" d="100"/>
        <a:sy n="33" d="100"/>
      </p:scale>
      <p:origin x="0" y="7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jashkenas.github.com/coffee-scrip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jashkenas.github.com/coffee-script/documentation/docs/grammar.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smtClean="0"/>
              <a:t> -</a:t>
            </a:r>
            <a:endParaRPr lang="en-US" dirty="0" smtClean="0"/>
          </a:p>
          <a:p>
            <a:pPr marL="228600" indent="-228600">
              <a:buAutoNum type="arabicParenR"/>
            </a:pPr>
            <a:r>
              <a:rPr lang="en-US" dirty="0" smtClean="0"/>
              <a:t>Smooth</a:t>
            </a:r>
            <a:r>
              <a:rPr lang="en-US" baseline="0" dirty="0" smtClean="0"/>
              <a:t> CoffeeScript Book -</a:t>
            </a:r>
          </a:p>
          <a:p>
            <a:pPr marL="228600" indent="-228600">
              <a:buAutoNum type="arabicParenR"/>
            </a:pPr>
            <a:r>
              <a:rPr lang="en-US" baseline="0" dirty="0" smtClean="0"/>
              <a:t>Jeremy and Brendan @ </a:t>
            </a:r>
            <a:r>
              <a:rPr lang="en-US" baseline="0" dirty="0" err="1" smtClean="0"/>
              <a:t>JSConf</a:t>
            </a:r>
            <a:r>
              <a:rPr lang="en-US" baseline="0" dirty="0" smtClean="0"/>
              <a:t> 2011 -</a:t>
            </a:r>
          </a:p>
          <a:p>
            <a:pPr marL="228600" indent="-228600">
              <a:buAutoNum type="arabicParenR"/>
            </a:pPr>
            <a:r>
              <a:rPr lang="en-US" baseline="0" dirty="0" err="1" smtClean="0"/>
              <a:t>Bendan’s</a:t>
            </a:r>
            <a:r>
              <a:rPr lang="en-US" baseline="0" dirty="0" smtClean="0"/>
              <a:t> “Harmony of My Dreams” Post -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10/20/2011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10/20/2011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10/20/2011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a:t>
            </a:r>
            <a:endParaRPr lang="en-US" dirty="0"/>
          </a:p>
        </p:txBody>
      </p:sp>
      <p:sp>
        <p:nvSpPr>
          <p:cNvPr id="5" name="Text Placeholder 4"/>
          <p:cNvSpPr>
            <a:spLocks noGrp="1"/>
          </p:cNvSpPr>
          <p:nvPr>
            <p:ph type="body" idx="1"/>
          </p:nvPr>
        </p:nvSpPr>
        <p:spPr/>
        <p:txBody>
          <a:bodyPr/>
          <a:lstStyle/>
          <a:p>
            <a:r>
              <a:rPr lang="en-US"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Text Placeholder 2"/>
          <p:cNvSpPr>
            <a:spLocks noGrp="1"/>
          </p:cNvSpPr>
          <p:nvPr>
            <p:ph type="body" idx="1"/>
          </p:nvPr>
        </p:nvSpPr>
        <p:spPr/>
        <p:txBody>
          <a:bodyPr/>
          <a:lstStyle/>
          <a:p>
            <a:pPr lvl="0"/>
            <a:r>
              <a:rPr lang="en-US"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Text Placeholder 2"/>
          <p:cNvSpPr>
            <a:spLocks noGrp="1"/>
          </p:cNvSpPr>
          <p:nvPr>
            <p:ph type="body" idx="1"/>
          </p:nvPr>
        </p:nvSpPr>
        <p:spPr/>
        <p:txBody>
          <a:bodyPr/>
          <a:lstStyle/>
          <a:p>
            <a:r>
              <a:rPr lang="en-US"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How?</a:t>
            </a:r>
            <a:endParaRPr lang="en-US" dirty="0"/>
          </a:p>
        </p:txBody>
      </p:sp>
      <p:sp>
        <p:nvSpPr>
          <p:cNvPr id="3" name="Text Placeholder 2"/>
          <p:cNvSpPr>
            <a:spLocks noGrp="1"/>
          </p:cNvSpPr>
          <p:nvPr>
            <p:ph type="body" idx="1"/>
          </p:nvPr>
        </p:nvSpPr>
        <p:spPr/>
        <p:txBody>
          <a:bodyPr/>
          <a:lstStyle/>
          <a:p>
            <a:r>
              <a:rPr lang="en-US" dirty="0" smtClean="0"/>
              <a:t>How can I use, learn and automate it?</a:t>
            </a:r>
          </a:p>
        </p:txBody>
      </p:sp>
    </p:spTree>
    <p:extLst>
      <p:ext uri="{BB962C8B-B14F-4D97-AF65-F5344CB8AC3E}">
        <p14:creationId xmlns:p14="http://schemas.microsoft.com/office/powerpoint/2010/main" val="7492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Again, with the Dialectic…</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876800"/>
            <a:ext cx="7772400" cy="1447800"/>
          </a:xfrm>
        </p:spPr>
        <p:txBody>
          <a:bodyPr anchor="ctr">
            <a:normAutofit/>
          </a:bodyPr>
          <a:lstStyle/>
          <a:p>
            <a:pPr algn="ctr"/>
            <a:r>
              <a:rPr lang="en-US" sz="2800" dirty="0" smtClean="0"/>
              <a:t>This is not about Replacing</a:t>
            </a:r>
            <a:r>
              <a:rPr lang="en-US" sz="2800" baseline="0" dirty="0" smtClean="0"/>
              <a:t> JavaScript!</a:t>
            </a:r>
            <a:endParaRPr lang="en-US" sz="2800" dirty="0"/>
          </a:p>
        </p:txBody>
      </p:sp>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28800" y="914401"/>
            <a:ext cx="8458200" cy="685800"/>
          </a:xfrm>
          <a:gradFill>
            <a:gsLst>
              <a:gs pos="0">
                <a:schemeClr val="dk1">
                  <a:tint val="50000"/>
                  <a:satMod val="300000"/>
                </a:schemeClr>
              </a:gs>
              <a:gs pos="35000">
                <a:schemeClr val="dk1">
                  <a:tint val="37000"/>
                  <a:satMod val="300000"/>
                  <a:alpha val="45000"/>
                </a:schemeClr>
              </a:gs>
              <a:gs pos="100000">
                <a:schemeClr val="dk1">
                  <a:tint val="15000"/>
                  <a:satMod val="350000"/>
                </a:schemeClr>
              </a:gs>
            </a:gsLst>
            <a:lin ang="16200000" scaled="1"/>
          </a:gradFill>
        </p:spPr>
        <p:txBody>
          <a:bodyPr>
            <a:normAutofit/>
          </a:bodyPr>
          <a:lstStyle/>
          <a:p>
            <a:r>
              <a:rPr lang="en-US" sz="3600" dirty="0" smtClean="0">
                <a:solidFill>
                  <a:schemeClr val="tx1"/>
                </a:solidFill>
              </a:rPr>
              <a:t>In the Spirit of the</a:t>
            </a:r>
            <a:r>
              <a:rPr lang="en-US" sz="3600" baseline="0" dirty="0" smtClean="0">
                <a:solidFill>
                  <a:schemeClr val="tx1"/>
                </a:solidFill>
              </a:rPr>
              <a:t> Dialectic…</a:t>
            </a:r>
            <a:endParaRPr lang="en-US" sz="3600" dirty="0">
              <a:solidFill>
                <a:schemeClr val="tx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Ball and Chalk</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dirty="0"/>
              <a:t>CoffeeScript 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p>
          <a:p>
            <a:pPr>
              <a:buFont typeface="Wingdings" pitchFamily="2" charset="2"/>
              <a:buChar char="ü"/>
            </a:pPr>
            <a:r>
              <a:rPr lang="en-US" dirty="0" smtClean="0"/>
              <a:t>Smooth CoffeeScript Book</a:t>
            </a:r>
          </a:p>
          <a:p>
            <a:pPr>
              <a:buFont typeface="Wingdings" pitchFamily="2" charset="2"/>
              <a:buChar char="ü"/>
            </a:pPr>
            <a:r>
              <a:rPr lang="en-US" dirty="0" smtClean="0"/>
              <a:t>Jeremy and Brendan @ </a:t>
            </a:r>
            <a:r>
              <a:rPr lang="en-US" dirty="0" err="1" smtClean="0"/>
              <a:t>JSConf</a:t>
            </a:r>
            <a:r>
              <a:rPr lang="en-US" dirty="0" smtClean="0"/>
              <a:t> 2011</a:t>
            </a:r>
          </a:p>
          <a:p>
            <a:pPr>
              <a:buFont typeface="Wingdings" pitchFamily="2" charset="2"/>
              <a:buChar char="ü"/>
            </a:pPr>
            <a:r>
              <a:rPr lang="en-US" dirty="0" smtClean="0"/>
              <a:t>“Harmony of my Dreams”</a:t>
            </a:r>
            <a:endParaRPr lang="en-US" dirty="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30979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some programmers</a:t>
            </a:r>
            <a:r>
              <a:rPr lang="en-US" baseline="0" dirty="0" smtClean="0"/>
              <a:t> think of JavaScript…</a:t>
            </a:r>
            <a:endParaRPr lang="en-US" dirty="0"/>
          </a:p>
        </p:txBody>
      </p:sp>
      <p:sp>
        <p:nvSpPr>
          <p:cNvPr id="3" name="Content Placeholder 2"/>
          <p:cNvSpPr>
            <a:spLocks noGrp="1"/>
          </p:cNvSpPr>
          <p:nvPr>
            <p:ph idx="1"/>
          </p:nvPr>
        </p:nvSpPr>
        <p:spPr/>
        <p:txBody>
          <a:bodyPr/>
          <a:lstStyle/>
          <a:p>
            <a:endParaRPr lang="en-US" dirty="0"/>
          </a:p>
        </p:txBody>
      </p:sp>
      <p:pic>
        <p:nvPicPr>
          <p:cNvPr id="2052" name="Picture 4" descr="http://i.imgur.com/kj3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658836"/>
            <a:ext cx="304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imgur.com/MbRn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617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When Appropriate…</a:t>
            </a:r>
            <a:endParaRPr lang="en-US" dirty="0"/>
          </a:p>
        </p:txBody>
      </p:sp>
      <p:pic>
        <p:nvPicPr>
          <p:cNvPr id="4" name="Picture 11" descr="http://i.imgur.com/Ja8XZ.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74764" y="1600200"/>
            <a:ext cx="339447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962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the Right Tool for the Job</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734" y="1600200"/>
            <a:ext cx="8182532" cy="4525963"/>
          </a:xfrm>
        </p:spPr>
      </p:pic>
    </p:spTree>
    <p:extLst>
      <p:ext uri="{BB962C8B-B14F-4D97-AF65-F5344CB8AC3E}">
        <p14:creationId xmlns:p14="http://schemas.microsoft.com/office/powerpoint/2010/main" val="2845228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r>
              <a:rPr lang="en-US" dirty="0" smtClean="0"/>
              <a:t>Why</a:t>
            </a:r>
            <a:r>
              <a:rPr lang="en-US" baseline="0" dirty="0" smtClean="0"/>
              <a:t>?</a:t>
            </a:r>
          </a:p>
          <a:p>
            <a:r>
              <a:rPr lang="en-US" dirty="0" smtClean="0"/>
              <a:t>Where?</a:t>
            </a:r>
          </a:p>
          <a:p>
            <a:r>
              <a:rPr lang="en-US" dirty="0" smtClean="0"/>
              <a:t>How?</a:t>
            </a:r>
          </a:p>
          <a:p>
            <a:r>
              <a:rPr lang="en-US" dirty="0" smtClean="0"/>
              <a:t>Again, with the Dialectic</a:t>
            </a:r>
            <a:endParaRPr lang="en-US" dirty="0"/>
          </a:p>
          <a:p>
            <a:r>
              <a:rPr lang="en-US" dirty="0" smtClean="0"/>
              <a:t>Ball 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1087</TotalTime>
  <Words>1228</Words>
  <Application>Microsoft Office PowerPoint</Application>
  <PresentationFormat>On-screen Show (4:3)</PresentationFormat>
  <Paragraphs>116</Paragraphs>
  <Slides>25</Slides>
  <Notes>13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What?</vt:lpstr>
      <vt:lpstr>Why?</vt:lpstr>
      <vt:lpstr>Where?</vt:lpstr>
      <vt:lpstr>How?</vt:lpstr>
      <vt:lpstr>Again, with the Dialectic…</vt:lpstr>
      <vt:lpstr>This… Changes… Everything!</vt:lpstr>
      <vt:lpstr>This is not about Replacing JavaScript!</vt:lpstr>
      <vt:lpstr>In the Spirit of the Dialectic…</vt:lpstr>
      <vt:lpstr>Ball and Chalk</vt:lpstr>
      <vt:lpstr>Resources - http://bit.ly/...</vt:lpstr>
      <vt:lpstr>Questions?</vt:lpstr>
      <vt:lpstr>[APPENDIX]</vt:lpstr>
      <vt:lpstr>What some programmers think of JavaScript…</vt:lpstr>
      <vt:lpstr>Use When Appropriate…</vt:lpstr>
      <vt:lpstr>Pick the Right Tool for the Job</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31</cp:revision>
  <dcterms:created xsi:type="dcterms:W3CDTF">2011-10-20T19:45:11Z</dcterms:created>
  <dcterms:modified xsi:type="dcterms:W3CDTF">2011-10-21T13:54:26Z</dcterms:modified>
</cp:coreProperties>
</file>